
<file path=[Content_Types].xml><?xml version="1.0" encoding="utf-8"?>
<Types xmlns="http://schemas.openxmlformats.org/package/2006/content-types">
  <Default Extension="xml" ContentType="application/xml"/>
  <Default Extension="mov" ContentType="video/unknown"/>
  <Default Extension="bin" ContentType="application/vnd.openxmlformats-officedocument.presentationml.printerSettings"/>
  <Default Extension="png" ContentType="image/png"/>
  <Default Extension="jpe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5910" autoAdjust="0"/>
  </p:normalViewPr>
  <p:slideViewPr>
    <p:cSldViewPr snapToGrid="0" snapToObjects="1">
      <p:cViewPr varScale="1">
        <p:scale>
          <a:sx n="65" d="100"/>
          <a:sy n="65" d="100"/>
        </p:scale>
        <p:origin x="-1280"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653133-CFF6-B74F-9E52-A524515A1A89}" type="datetimeFigureOut">
              <a:rPr lang="en-US" smtClean="0"/>
              <a:t>7/26/13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FBE8E2-4AE5-3448-8294-75F712561981}" type="slidenum">
              <a:rPr lang="en-US" smtClean="0"/>
              <a:t>‹#›</a:t>
            </a:fld>
            <a:endParaRPr lang="en-US"/>
          </a:p>
        </p:txBody>
      </p:sp>
    </p:spTree>
    <p:extLst>
      <p:ext uri="{BB962C8B-B14F-4D97-AF65-F5344CB8AC3E}">
        <p14:creationId xmlns:p14="http://schemas.microsoft.com/office/powerpoint/2010/main" val="40553484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 Id="rId3" Type="http://schemas.openxmlformats.org/officeDocument/2006/relationships/hyperlink" Target="http://svs.gsfc.nasa.gov/vis/a000000/a003800/a00384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smtClean="0">
                <a:solidFill>
                  <a:schemeClr val="tx1"/>
                </a:solidFill>
                <a:latin typeface="Arial"/>
                <a:ea typeface="+mn-ea"/>
                <a:cs typeface="Arial"/>
              </a:rPr>
              <a:t>Our Incredible Sun (211 </a:t>
            </a:r>
            <a:r>
              <a:rPr lang="en-US" sz="1200" b="1" kern="1200" dirty="0" err="1" smtClean="0">
                <a:solidFill>
                  <a:schemeClr val="tx1"/>
                </a:solidFill>
                <a:latin typeface="Arial"/>
                <a:ea typeface="+mn-ea"/>
                <a:cs typeface="Arial"/>
              </a:rPr>
              <a:t>Ångstroms</a:t>
            </a:r>
            <a:r>
              <a:rPr lang="en-US" sz="1200" b="1" kern="1200" dirty="0" smtClean="0">
                <a:solidFill>
                  <a:schemeClr val="tx1"/>
                </a:solidFill>
                <a:latin typeface="Arial"/>
                <a:ea typeface="+mn-ea"/>
                <a:cs typeface="Arial"/>
              </a:rPr>
              <a:t>)</a:t>
            </a:r>
          </a:p>
          <a:p>
            <a:endParaRPr lang="en-US" sz="1200" b="0" kern="1200" dirty="0" smtClean="0">
              <a:solidFill>
                <a:schemeClr val="tx1"/>
              </a:solidFill>
              <a:latin typeface="Arial"/>
              <a:ea typeface="+mn-ea"/>
              <a:cs typeface="Arial"/>
            </a:endParaRPr>
          </a:p>
          <a:p>
            <a:r>
              <a:rPr lang="en-US" sz="1200" b="0" kern="1200" dirty="0" smtClean="0">
                <a:solidFill>
                  <a:schemeClr val="tx1"/>
                </a:solidFill>
                <a:latin typeface="Arial"/>
                <a:ea typeface="+mn-ea"/>
                <a:cs typeface="Arial"/>
              </a:rPr>
              <a:t>Who knew a large ball of hydrogen and helium at the center of our solar system could cause such an eruption? On June 7, 2011, a solar flare occurred on the sun, which released a very large coronal mass ejection (CME). Most of the ejected material is much cooler (less than about 80,000K) than the sun and therefore appears dark against the brighter solar disk. Material that does not reach solar-escape velocity can be seen falling back and striking the solar surface, sometimes triggering smaller events.</a:t>
            </a:r>
          </a:p>
          <a:p>
            <a:r>
              <a:rPr lang="en-US" sz="1200" b="0" kern="1200" dirty="0" smtClean="0">
                <a:solidFill>
                  <a:schemeClr val="tx1"/>
                </a:solidFill>
                <a:latin typeface="Arial"/>
                <a:ea typeface="+mn-ea"/>
                <a:cs typeface="Arial"/>
              </a:rPr>
              <a:t>NASA’s Solar Dynamics Observatory (SDO) observes the sun in many different wavelengths of light. This image series taken by SDO's Atmospheric Imaging Assembly (AIA) instrument at 211 </a:t>
            </a:r>
            <a:r>
              <a:rPr lang="en-US" sz="1200" b="0" kern="1200" dirty="0" err="1" smtClean="0">
                <a:solidFill>
                  <a:schemeClr val="tx1"/>
                </a:solidFill>
                <a:latin typeface="Arial"/>
                <a:ea typeface="+mn-ea"/>
                <a:cs typeface="Arial"/>
              </a:rPr>
              <a:t>Ångstroms</a:t>
            </a:r>
            <a:r>
              <a:rPr lang="en-US" sz="1200" b="0" kern="1200" dirty="0" smtClean="0">
                <a:solidFill>
                  <a:schemeClr val="tx1"/>
                </a:solidFill>
                <a:latin typeface="Arial"/>
                <a:ea typeface="+mn-ea"/>
                <a:cs typeface="Arial"/>
              </a:rPr>
              <a:t> is captured at one-minute intervals. NASA’s SDO satellite helps us understand how the inside of our sun works, and how energy is stored and released in the sun’s atmosphere.</a:t>
            </a:r>
            <a:endParaRPr lang="en-US" sz="1200" b="0" u="none" kern="1200" dirty="0" smtClean="0">
              <a:solidFill>
                <a:schemeClr val="tx1"/>
              </a:solidFill>
              <a:latin typeface="Arial"/>
              <a:ea typeface="+mn-ea"/>
              <a:cs typeface="Arial"/>
            </a:endParaRPr>
          </a:p>
          <a:p>
            <a:endParaRPr lang="en-US" sz="1200" b="1" u="none" kern="1200" smtClean="0">
              <a:solidFill>
                <a:schemeClr val="tx1"/>
              </a:solidFill>
              <a:latin typeface="Arial"/>
              <a:ea typeface="+mn-ea"/>
              <a:cs typeface="Arial"/>
            </a:endParaRPr>
          </a:p>
          <a:p>
            <a:r>
              <a:rPr lang="en-US" sz="1200" b="1" u="none" kern="1200" smtClean="0">
                <a:solidFill>
                  <a:schemeClr val="tx1"/>
                </a:solidFill>
                <a:latin typeface="Arial"/>
                <a:ea typeface="+mn-ea"/>
                <a:cs typeface="Arial"/>
              </a:rPr>
              <a:t>Credit</a:t>
            </a:r>
            <a:r>
              <a:rPr lang="en-US" sz="1200" b="1" u="none" kern="1200" dirty="0" smtClean="0">
                <a:solidFill>
                  <a:schemeClr val="tx1"/>
                </a:solidFill>
                <a:latin typeface="Arial"/>
                <a:ea typeface="+mn-ea"/>
                <a:cs typeface="Arial"/>
              </a:rPr>
              <a:t>: </a:t>
            </a:r>
            <a:r>
              <a:rPr lang="en-US" sz="1200" b="0" u="none" kern="1200" dirty="0" smtClean="0">
                <a:solidFill>
                  <a:schemeClr val="tx1"/>
                </a:solidFill>
                <a:latin typeface="Arial"/>
                <a:ea typeface="+mn-ea"/>
                <a:cs typeface="Arial"/>
              </a:rPr>
              <a:t>NASA/Goddard Space Flight Center Scientific Visualization Studio</a:t>
            </a:r>
          </a:p>
          <a:p>
            <a:r>
              <a:rPr lang="en-US" sz="1200" b="1" u="none" kern="1200" dirty="0" smtClean="0">
                <a:solidFill>
                  <a:schemeClr val="tx1"/>
                </a:solidFill>
                <a:latin typeface="Arial"/>
                <a:ea typeface="+mn-ea"/>
                <a:cs typeface="Arial"/>
              </a:rPr>
              <a:t>Source: </a:t>
            </a:r>
            <a:r>
              <a:rPr lang="en-US" sz="1200" b="0" u="none" kern="1200" dirty="0" smtClean="0">
                <a:solidFill>
                  <a:schemeClr val="tx1"/>
                </a:solidFill>
                <a:latin typeface="Arial"/>
                <a:ea typeface="+mn-ea"/>
                <a:cs typeface="Arial"/>
                <a:hlinkClick r:id="rId3"/>
              </a:rPr>
              <a:t>http://svs.gsfc.nasa.gov/vis/a000000/a003800/a003840/</a:t>
            </a:r>
            <a:endParaRPr lang="en-US" sz="1200" b="1" u="none" kern="1200" dirty="0" smtClean="0">
              <a:solidFill>
                <a:schemeClr val="tx1"/>
              </a:solidFill>
              <a:latin typeface="Arial"/>
              <a:ea typeface="+mn-ea"/>
              <a:cs typeface="Arial"/>
              <a:hlinkClick r:id="rId3"/>
            </a:endParaRPr>
          </a:p>
          <a:p>
            <a:r>
              <a:rPr lang="en-US" sz="1200" b="1" u="none" kern="1200" dirty="0" smtClean="0">
                <a:solidFill>
                  <a:schemeClr val="tx1"/>
                </a:solidFill>
                <a:latin typeface="Arial"/>
                <a:ea typeface="+mn-ea"/>
                <a:cs typeface="Arial"/>
              </a:rPr>
              <a:t>FRAME C4:</a:t>
            </a:r>
            <a:r>
              <a:rPr lang="en-US" sz="1200" b="0" u="none" kern="1200" dirty="0" smtClean="0">
                <a:solidFill>
                  <a:schemeClr val="tx1"/>
                </a:solidFill>
                <a:latin typeface="Arial"/>
                <a:ea typeface="+mn-ea"/>
                <a:cs typeface="Arial"/>
              </a:rPr>
              <a:t> MonsterFilament.211A.0038_11.png</a:t>
            </a:r>
            <a:endParaRPr lang="en-US" sz="1200" b="1" u="none" kern="1200" dirty="0" smtClean="0">
              <a:solidFill>
                <a:schemeClr val="tx1"/>
              </a:solidFill>
              <a:latin typeface="Arial"/>
              <a:ea typeface="+mn-ea"/>
              <a:cs typeface="Arial"/>
            </a:endParaRPr>
          </a:p>
          <a:p>
            <a:endParaRPr lang="en-US" sz="1200" b="0" u="none" kern="1200" dirty="0" smtClean="0">
              <a:solidFill>
                <a:schemeClr val="tx1"/>
              </a:solidFill>
              <a:latin typeface="Arial"/>
              <a:ea typeface="+mn-ea"/>
              <a:cs typeface="Arial"/>
            </a:endParaRPr>
          </a:p>
          <a:p>
            <a:endParaRPr lang="en-US" sz="1200" b="1" u="none" kern="1200" dirty="0" smtClean="0">
              <a:solidFill>
                <a:schemeClr val="tx1"/>
              </a:solidFill>
              <a:latin typeface="Arial"/>
              <a:ea typeface="+mn-ea"/>
              <a:cs typeface="Arial"/>
            </a:endParaRPr>
          </a:p>
          <a:p>
            <a:r>
              <a:rPr lang="en-US" sz="1200" b="1" u="none" kern="1200" dirty="0" smtClean="0">
                <a:solidFill>
                  <a:schemeClr val="tx1"/>
                </a:solidFill>
                <a:latin typeface="Arial"/>
                <a:ea typeface="+mn-ea"/>
                <a:cs typeface="Arial"/>
              </a:rPr>
              <a:t>Short description:</a:t>
            </a:r>
          </a:p>
          <a:p>
            <a:r>
              <a:rPr lang="en-US" sz="1200" b="0" u="none" kern="1200" dirty="0" smtClean="0">
                <a:solidFill>
                  <a:schemeClr val="tx1"/>
                </a:solidFill>
                <a:latin typeface="Arial"/>
                <a:ea typeface="+mn-ea"/>
                <a:cs typeface="Arial"/>
              </a:rPr>
              <a:t>On June 7, 2011, an M-2 flare </a:t>
            </a:r>
            <a:r>
              <a:rPr lang="en-US" sz="1200" u="none" kern="1200" baseline="0" dirty="0" smtClean="0">
                <a:solidFill>
                  <a:schemeClr val="tx1"/>
                </a:solidFill>
                <a:latin typeface="Arial"/>
                <a:ea typeface="+mn-ea"/>
                <a:cs typeface="Arial"/>
              </a:rPr>
              <a:t>at a wavelength of 211 Angstroms</a:t>
            </a:r>
            <a:r>
              <a:rPr lang="en-US" sz="1200" b="0" u="none" kern="1200" dirty="0" smtClean="0">
                <a:solidFill>
                  <a:schemeClr val="tx1"/>
                </a:solidFill>
                <a:latin typeface="Arial"/>
                <a:ea typeface="+mn-ea"/>
                <a:cs typeface="Arial"/>
              </a:rPr>
              <a:t> occurred on the Sun which released a very large coronal mass ejection (CME). Solar Dynamics Observatory (SDO) captured this image sequence at one minute intervals and is designed to play animations synchronously.</a:t>
            </a:r>
            <a:endParaRPr lang="en-US" sz="1200" b="1" u="none" kern="1200" dirty="0" smtClean="0">
              <a:solidFill>
                <a:schemeClr val="tx1"/>
              </a:solidFill>
              <a:latin typeface="Arial"/>
              <a:ea typeface="+mn-ea"/>
              <a:cs typeface="Arial"/>
            </a:endParaRPr>
          </a:p>
          <a:p>
            <a:endParaRPr lang="en-US" sz="1200" b="1" u="none" kern="1200" dirty="0" smtClean="0">
              <a:solidFill>
                <a:schemeClr val="tx1"/>
              </a:solidFill>
              <a:latin typeface="Arial"/>
              <a:ea typeface="+mn-ea"/>
              <a:cs typeface="Arial"/>
            </a:endParaRPr>
          </a:p>
          <a:p>
            <a:endParaRPr lang="en-US" sz="1200" b="1" u="none" kern="1200" dirty="0" smtClean="0">
              <a:solidFill>
                <a:schemeClr val="tx1"/>
              </a:solidFill>
              <a:latin typeface="Arial"/>
              <a:ea typeface="+mn-ea"/>
              <a:cs typeface="Arial"/>
            </a:endParaRPr>
          </a:p>
          <a:p>
            <a:endParaRPr lang="en-US" sz="1200" b="1" u="none" kern="1200" dirty="0" smtClean="0">
              <a:solidFill>
                <a:schemeClr val="tx1"/>
              </a:solidFill>
              <a:latin typeface="Arial"/>
              <a:ea typeface="+mn-ea"/>
              <a:cs typeface="Arial"/>
            </a:endParaRPr>
          </a:p>
          <a:p>
            <a:endParaRPr lang="en-US" sz="1200" b="1" u="none" kern="1200" dirty="0" smtClean="0">
              <a:solidFill>
                <a:schemeClr val="tx1"/>
              </a:solidFill>
              <a:latin typeface="Arial"/>
              <a:ea typeface="+mn-ea"/>
              <a:cs typeface="Arial"/>
            </a:endParaRPr>
          </a:p>
          <a:p>
            <a:endParaRPr lang="en-US" sz="1200" b="1" u="none" kern="1200" dirty="0" smtClean="0">
              <a:solidFill>
                <a:schemeClr val="tx1"/>
              </a:solidFill>
              <a:latin typeface="Arial"/>
              <a:ea typeface="+mn-ea"/>
              <a:cs typeface="Arial"/>
            </a:endParaRPr>
          </a:p>
          <a:p>
            <a:endParaRPr lang="en-US" sz="1200" b="1" u="none" kern="1200" dirty="0" smtClean="0">
              <a:solidFill>
                <a:schemeClr val="tx1"/>
              </a:solidFill>
              <a:latin typeface="Arial"/>
              <a:ea typeface="+mn-ea"/>
              <a:cs typeface="Arial"/>
            </a:endParaRPr>
          </a:p>
          <a:p>
            <a:endParaRPr lang="en-US" sz="1200" b="1" u="none" kern="1200" dirty="0" smtClean="0">
              <a:solidFill>
                <a:schemeClr val="tx1"/>
              </a:solidFill>
              <a:latin typeface="Arial"/>
              <a:ea typeface="+mn-ea"/>
              <a:cs typeface="Arial"/>
            </a:endParaRPr>
          </a:p>
          <a:p>
            <a:endParaRPr lang="en-US" sz="1200" b="1" u="none" kern="1200" dirty="0" smtClean="0">
              <a:solidFill>
                <a:schemeClr val="tx1"/>
              </a:solidFill>
              <a:latin typeface="Arial"/>
              <a:ea typeface="+mn-ea"/>
              <a:cs typeface="Arial"/>
            </a:endParaRPr>
          </a:p>
        </p:txBody>
      </p:sp>
      <p:sp>
        <p:nvSpPr>
          <p:cNvPr id="4" name="Slide Number Placeholder 3"/>
          <p:cNvSpPr>
            <a:spLocks noGrp="1"/>
          </p:cNvSpPr>
          <p:nvPr>
            <p:ph type="sldNum" sz="quarter" idx="10"/>
          </p:nvPr>
        </p:nvSpPr>
        <p:spPr/>
        <p:txBody>
          <a:bodyPr/>
          <a:lstStyle/>
          <a:p>
            <a:fld id="{56932A5D-FB41-0149-81B2-30C8AAD8667C}" type="slidenum">
              <a:rPr lang="en-US" smtClean="0"/>
              <a:t>1</a:t>
            </a:fld>
            <a:endParaRPr lang="en-US"/>
          </a:p>
        </p:txBody>
      </p:sp>
    </p:spTree>
    <p:extLst>
      <p:ext uri="{BB962C8B-B14F-4D97-AF65-F5344CB8AC3E}">
        <p14:creationId xmlns:p14="http://schemas.microsoft.com/office/powerpoint/2010/main" val="396236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CAD758-81D3-B542-8E10-9AF1D4919EDF}" type="datetimeFigureOut">
              <a:rPr lang="en-US" smtClean="0"/>
              <a:t>7/26/13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332A6-BD39-AE43-935E-5D3FD8A8E6CE}" type="slidenum">
              <a:rPr lang="en-US" smtClean="0"/>
              <a:t>‹#›</a:t>
            </a:fld>
            <a:endParaRPr lang="en-US"/>
          </a:p>
        </p:txBody>
      </p:sp>
    </p:spTree>
    <p:extLst>
      <p:ext uri="{BB962C8B-B14F-4D97-AF65-F5344CB8AC3E}">
        <p14:creationId xmlns:p14="http://schemas.microsoft.com/office/powerpoint/2010/main" val="2993266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CAD758-81D3-B542-8E10-9AF1D4919EDF}" type="datetimeFigureOut">
              <a:rPr lang="en-US" smtClean="0"/>
              <a:t>7/26/13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332A6-BD39-AE43-935E-5D3FD8A8E6CE}" type="slidenum">
              <a:rPr lang="en-US" smtClean="0"/>
              <a:t>‹#›</a:t>
            </a:fld>
            <a:endParaRPr lang="en-US"/>
          </a:p>
        </p:txBody>
      </p:sp>
    </p:spTree>
    <p:extLst>
      <p:ext uri="{BB962C8B-B14F-4D97-AF65-F5344CB8AC3E}">
        <p14:creationId xmlns:p14="http://schemas.microsoft.com/office/powerpoint/2010/main" val="834711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CAD758-81D3-B542-8E10-9AF1D4919EDF}" type="datetimeFigureOut">
              <a:rPr lang="en-US" smtClean="0"/>
              <a:t>7/26/13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332A6-BD39-AE43-935E-5D3FD8A8E6CE}" type="slidenum">
              <a:rPr lang="en-US" smtClean="0"/>
              <a:t>‹#›</a:t>
            </a:fld>
            <a:endParaRPr lang="en-US"/>
          </a:p>
        </p:txBody>
      </p:sp>
    </p:spTree>
    <p:extLst>
      <p:ext uri="{BB962C8B-B14F-4D97-AF65-F5344CB8AC3E}">
        <p14:creationId xmlns:p14="http://schemas.microsoft.com/office/powerpoint/2010/main" val="3294164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CAD758-81D3-B542-8E10-9AF1D4919EDF}" type="datetimeFigureOut">
              <a:rPr lang="en-US" smtClean="0"/>
              <a:t>7/26/13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332A6-BD39-AE43-935E-5D3FD8A8E6CE}" type="slidenum">
              <a:rPr lang="en-US" smtClean="0"/>
              <a:t>‹#›</a:t>
            </a:fld>
            <a:endParaRPr lang="en-US"/>
          </a:p>
        </p:txBody>
      </p:sp>
    </p:spTree>
    <p:extLst>
      <p:ext uri="{BB962C8B-B14F-4D97-AF65-F5344CB8AC3E}">
        <p14:creationId xmlns:p14="http://schemas.microsoft.com/office/powerpoint/2010/main" val="3120727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CAD758-81D3-B542-8E10-9AF1D4919EDF}" type="datetimeFigureOut">
              <a:rPr lang="en-US" smtClean="0"/>
              <a:t>7/26/13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332A6-BD39-AE43-935E-5D3FD8A8E6CE}" type="slidenum">
              <a:rPr lang="en-US" smtClean="0"/>
              <a:t>‹#›</a:t>
            </a:fld>
            <a:endParaRPr lang="en-US"/>
          </a:p>
        </p:txBody>
      </p:sp>
    </p:spTree>
    <p:extLst>
      <p:ext uri="{BB962C8B-B14F-4D97-AF65-F5344CB8AC3E}">
        <p14:creationId xmlns:p14="http://schemas.microsoft.com/office/powerpoint/2010/main" val="3627496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CAD758-81D3-B542-8E10-9AF1D4919EDF}" type="datetimeFigureOut">
              <a:rPr lang="en-US" smtClean="0"/>
              <a:t>7/26/13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332A6-BD39-AE43-935E-5D3FD8A8E6CE}" type="slidenum">
              <a:rPr lang="en-US" smtClean="0"/>
              <a:t>‹#›</a:t>
            </a:fld>
            <a:endParaRPr lang="en-US"/>
          </a:p>
        </p:txBody>
      </p:sp>
    </p:spTree>
    <p:extLst>
      <p:ext uri="{BB962C8B-B14F-4D97-AF65-F5344CB8AC3E}">
        <p14:creationId xmlns:p14="http://schemas.microsoft.com/office/powerpoint/2010/main" val="2240188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CAD758-81D3-B542-8E10-9AF1D4919EDF}" type="datetimeFigureOut">
              <a:rPr lang="en-US" smtClean="0"/>
              <a:t>7/26/13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0332A6-BD39-AE43-935E-5D3FD8A8E6CE}" type="slidenum">
              <a:rPr lang="en-US" smtClean="0"/>
              <a:t>‹#›</a:t>
            </a:fld>
            <a:endParaRPr lang="en-US"/>
          </a:p>
        </p:txBody>
      </p:sp>
    </p:spTree>
    <p:extLst>
      <p:ext uri="{BB962C8B-B14F-4D97-AF65-F5344CB8AC3E}">
        <p14:creationId xmlns:p14="http://schemas.microsoft.com/office/powerpoint/2010/main" val="4049635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CAD758-81D3-B542-8E10-9AF1D4919EDF}" type="datetimeFigureOut">
              <a:rPr lang="en-US" smtClean="0"/>
              <a:t>7/26/13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0332A6-BD39-AE43-935E-5D3FD8A8E6CE}" type="slidenum">
              <a:rPr lang="en-US" smtClean="0"/>
              <a:t>‹#›</a:t>
            </a:fld>
            <a:endParaRPr lang="en-US"/>
          </a:p>
        </p:txBody>
      </p:sp>
    </p:spTree>
    <p:extLst>
      <p:ext uri="{BB962C8B-B14F-4D97-AF65-F5344CB8AC3E}">
        <p14:creationId xmlns:p14="http://schemas.microsoft.com/office/powerpoint/2010/main" val="1579204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CAD758-81D3-B542-8E10-9AF1D4919EDF}" type="datetimeFigureOut">
              <a:rPr lang="en-US" smtClean="0"/>
              <a:t>7/26/13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0332A6-BD39-AE43-935E-5D3FD8A8E6CE}" type="slidenum">
              <a:rPr lang="en-US" smtClean="0"/>
              <a:t>‹#›</a:t>
            </a:fld>
            <a:endParaRPr lang="en-US"/>
          </a:p>
        </p:txBody>
      </p:sp>
    </p:spTree>
    <p:extLst>
      <p:ext uri="{BB962C8B-B14F-4D97-AF65-F5344CB8AC3E}">
        <p14:creationId xmlns:p14="http://schemas.microsoft.com/office/powerpoint/2010/main" val="1525355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CAD758-81D3-B542-8E10-9AF1D4919EDF}" type="datetimeFigureOut">
              <a:rPr lang="en-US" smtClean="0"/>
              <a:t>7/26/13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332A6-BD39-AE43-935E-5D3FD8A8E6CE}" type="slidenum">
              <a:rPr lang="en-US" smtClean="0"/>
              <a:t>‹#›</a:t>
            </a:fld>
            <a:endParaRPr lang="en-US"/>
          </a:p>
        </p:txBody>
      </p:sp>
    </p:spTree>
    <p:extLst>
      <p:ext uri="{BB962C8B-B14F-4D97-AF65-F5344CB8AC3E}">
        <p14:creationId xmlns:p14="http://schemas.microsoft.com/office/powerpoint/2010/main" val="1345087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CAD758-81D3-B542-8E10-9AF1D4919EDF}" type="datetimeFigureOut">
              <a:rPr lang="en-US" smtClean="0"/>
              <a:t>7/26/13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332A6-BD39-AE43-935E-5D3FD8A8E6CE}" type="slidenum">
              <a:rPr lang="en-US" smtClean="0"/>
              <a:t>‹#›</a:t>
            </a:fld>
            <a:endParaRPr lang="en-US"/>
          </a:p>
        </p:txBody>
      </p:sp>
    </p:spTree>
    <p:extLst>
      <p:ext uri="{BB962C8B-B14F-4D97-AF65-F5344CB8AC3E}">
        <p14:creationId xmlns:p14="http://schemas.microsoft.com/office/powerpoint/2010/main" val="37737385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CCAD758-81D3-B542-8E10-9AF1D4919EDF}" type="datetimeFigureOut">
              <a:rPr lang="en-US" smtClean="0"/>
              <a:t>7/26/13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20332A6-BD39-AE43-935E-5D3FD8A8E6CE}" type="slidenum">
              <a:rPr lang="en-US" smtClean="0"/>
              <a:t>‹#›</a:t>
            </a:fld>
            <a:endParaRPr lang="en-US"/>
          </a:p>
        </p:txBody>
      </p:sp>
    </p:spTree>
    <p:extLst>
      <p:ext uri="{BB962C8B-B14F-4D97-AF65-F5344CB8AC3E}">
        <p14:creationId xmlns:p14="http://schemas.microsoft.com/office/powerpoint/2010/main" val="3103427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xml"/><Relationship Id="rId5" Type="http://schemas.openxmlformats.org/officeDocument/2006/relationships/image" Target="../media/image1.png"/><Relationship Id="rId1" Type="http://schemas.microsoft.com/office/2007/relationships/media" Target="../media/media1.mov"/><Relationship Id="rId2" Type="http://schemas.openxmlformats.org/officeDocument/2006/relationships/video" Target="../media/media1.mo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olar_flare_CME_211_angstroms_SVS3840_1080HD.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1548235815"/>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1464</TotalTime>
  <Words>270</Words>
  <Application>Microsoft Macintosh PowerPoint</Application>
  <PresentationFormat>On-screen Show (16:9)</PresentationFormat>
  <Paragraphs>19</Paragraphs>
  <Slides>1</Slides>
  <Notes>1</Notes>
  <HiddenSlides>0</HiddenSlides>
  <MMClips>1</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NASA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Ronald Albright</dc:creator>
  <cp:lastModifiedBy>Ronald Albright</cp:lastModifiedBy>
  <cp:revision>8</cp:revision>
  <dcterms:created xsi:type="dcterms:W3CDTF">2012-10-22T14:01:16Z</dcterms:created>
  <dcterms:modified xsi:type="dcterms:W3CDTF">2013-07-26T14:28:13Z</dcterms:modified>
</cp:coreProperties>
</file>