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4v"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13004800" cy="9753600"/>
  <p:notesSz cx="6858000" cy="9144000"/>
  <p:defaultTextStyle>
    <a:lvl1pPr algn="ctr" defTabSz="584200">
      <a:defRPr sz="3600">
        <a:solidFill>
          <a:srgbClr val="FFFFFF"/>
        </a:solidFill>
        <a:latin typeface="+mn-lt"/>
        <a:ea typeface="+mn-ea"/>
        <a:cs typeface="+mn-cs"/>
        <a:sym typeface="Helvetica Light"/>
      </a:defRPr>
    </a:lvl1pPr>
    <a:lvl2pPr indent="228600" algn="ctr" defTabSz="584200">
      <a:defRPr sz="3600">
        <a:solidFill>
          <a:srgbClr val="FFFFFF"/>
        </a:solidFill>
        <a:latin typeface="+mn-lt"/>
        <a:ea typeface="+mn-ea"/>
        <a:cs typeface="+mn-cs"/>
        <a:sym typeface="Helvetica Light"/>
      </a:defRPr>
    </a:lvl2pPr>
    <a:lvl3pPr indent="457200" algn="ctr" defTabSz="584200">
      <a:defRPr sz="3600">
        <a:solidFill>
          <a:srgbClr val="FFFFFF"/>
        </a:solidFill>
        <a:latin typeface="+mn-lt"/>
        <a:ea typeface="+mn-ea"/>
        <a:cs typeface="+mn-cs"/>
        <a:sym typeface="Helvetica Light"/>
      </a:defRPr>
    </a:lvl3pPr>
    <a:lvl4pPr indent="685800" algn="ctr" defTabSz="584200">
      <a:defRPr sz="3600">
        <a:solidFill>
          <a:srgbClr val="FFFFFF"/>
        </a:solidFill>
        <a:latin typeface="+mn-lt"/>
        <a:ea typeface="+mn-ea"/>
        <a:cs typeface="+mn-cs"/>
        <a:sym typeface="Helvetica Light"/>
      </a:defRPr>
    </a:lvl4pPr>
    <a:lvl5pPr indent="914400" algn="ctr" defTabSz="584200">
      <a:defRPr sz="3600">
        <a:solidFill>
          <a:srgbClr val="FFFFFF"/>
        </a:solidFill>
        <a:latin typeface="+mn-lt"/>
        <a:ea typeface="+mn-ea"/>
        <a:cs typeface="+mn-cs"/>
        <a:sym typeface="Helvetica Light"/>
      </a:defRPr>
    </a:lvl5pPr>
    <a:lvl6pPr indent="1143000" algn="ctr" defTabSz="584200">
      <a:defRPr sz="3600">
        <a:solidFill>
          <a:srgbClr val="FFFFFF"/>
        </a:solidFill>
        <a:latin typeface="+mn-lt"/>
        <a:ea typeface="+mn-ea"/>
        <a:cs typeface="+mn-cs"/>
        <a:sym typeface="Helvetica Light"/>
      </a:defRPr>
    </a:lvl6pPr>
    <a:lvl7pPr indent="1371600" algn="ctr" defTabSz="584200">
      <a:defRPr sz="3600">
        <a:solidFill>
          <a:srgbClr val="FFFFFF"/>
        </a:solidFill>
        <a:latin typeface="+mn-lt"/>
        <a:ea typeface="+mn-ea"/>
        <a:cs typeface="+mn-cs"/>
        <a:sym typeface="Helvetica Light"/>
      </a:defRPr>
    </a:lvl7pPr>
    <a:lvl8pPr indent="1600200" algn="ctr" defTabSz="584200">
      <a:defRPr sz="3600">
        <a:solidFill>
          <a:srgbClr val="FFFFFF"/>
        </a:solidFill>
        <a:latin typeface="+mn-lt"/>
        <a:ea typeface="+mn-ea"/>
        <a:cs typeface="+mn-cs"/>
        <a:sym typeface="Helvetica Light"/>
      </a:defRPr>
    </a:lvl8pPr>
    <a:lvl9pPr indent="1828800" algn="ctr" defTabSz="584200">
      <a:defRPr sz="3600">
        <a:solidFill>
          <a:srgbClr val="FFFFFF"/>
        </a:solidFill>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lvl="0"/>
          </a:p>
        </p:txBody>
      </p:sp>
      <p:sp>
        <p:nvSpPr>
          <p:cNvPr id="30" name="Shape 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 name="Shape 35"/>
          <p:cNvSpPr/>
          <p:nvPr>
            <p:ph type="sldImg"/>
          </p:nvPr>
        </p:nvSpPr>
        <p:spPr>
          <a:prstGeom prst="rect">
            <a:avLst/>
          </a:prstGeom>
        </p:spPr>
        <p:txBody>
          <a:bodyPr/>
          <a:lstStyle/>
          <a:p>
            <a:pPr lvl="0"/>
          </a:p>
        </p:txBody>
      </p:sp>
      <p:sp>
        <p:nvSpPr>
          <p:cNvPr id="36" name="Shape 36"/>
          <p:cNvSpPr/>
          <p:nvPr>
            <p:ph type="body" sz="quarter" idx="1"/>
          </p:nvPr>
        </p:nvSpPr>
        <p:spPr>
          <a:prstGeom prst="rect">
            <a:avLst/>
          </a:prstGeom>
        </p:spPr>
        <p:txBody>
          <a:bodyPr/>
          <a:lstStyle/>
          <a:p>
            <a:pPr lvl="0">
              <a:defRPr sz="1800"/>
            </a:pPr>
            <a:r>
              <a:rPr sz="2200"/>
              <a:t>Global Rainfall-Triggered Landslides </a:t>
            </a:r>
            <a:endParaRPr sz="2200"/>
          </a:p>
          <a:p>
            <a:pPr lvl="0">
              <a:defRPr sz="1800"/>
            </a:pPr>
            <a:endParaRPr sz="2200"/>
          </a:p>
          <a:p>
            <a:pPr lvl="0">
              <a:defRPr sz="1800"/>
            </a:pPr>
            <a:r>
              <a:rPr sz="2200"/>
              <a:t>This visualization shows rainfall-triggered landslides and precipitation from August and September of 2014. Landslides occur when an environmental trigger like an extreme rain event, often a severe storm or hurricane, and gravity's downward pull sets soil and rock in motion. Conditions beneath the surface are often unstable already, so the heavy rains act as the last straw that causes mud, rocks, or debris—or all combined—to move rapidly down mountains and hillsides. </a:t>
            </a:r>
            <a:endParaRPr sz="2200"/>
          </a:p>
          <a:p>
            <a:pPr lvl="0">
              <a:defRPr sz="1800"/>
            </a:pPr>
            <a:endParaRPr sz="2200"/>
          </a:p>
          <a:p>
            <a:pPr lvl="0">
              <a:defRPr sz="1800"/>
            </a:pPr>
            <a:r>
              <a:rPr sz="2200"/>
              <a:t>Here the NASA Global Landslide Catalog (GLC) is shown with precipitation data detected by NASA's Integrated Multi-satellite Retrieval for the Global Precipitation Measurement Mission (IMERG). The GLC was developed with the goal of identifying rainfall-triggered landslide events around the world, regardless of size, impact, or location. The GLC considers all types of mass movements triggered by rainfall, which have been reported in the media, disaster databases, scientific reports, or other sources. The GLC has been compiled since 2007 at NASA’s Goddard Space Flight Center. This is a valuable database for characterizing global patterns of landslide occurrence and evaluating relationships with extreme precipitation at regional and global scales. </a:t>
            </a:r>
            <a:endParaRPr sz="2200"/>
          </a:p>
          <a:p>
            <a:pPr lvl="0">
              <a:defRPr sz="1800"/>
            </a:pPr>
            <a:endParaRPr sz="2200"/>
          </a:p>
          <a:p>
            <a:pPr lvl="0">
              <a:defRPr sz="1800"/>
            </a:pPr>
            <a:endParaRPr sz="2200"/>
          </a:p>
          <a:p>
            <a:pPr lvl="0">
              <a:defRPr sz="1800"/>
            </a:pPr>
            <a:r>
              <a:rPr sz="2200"/>
              <a:t>For more information, visit: </a:t>
            </a:r>
            <a:endParaRPr sz="2200"/>
          </a:p>
          <a:p>
            <a:pPr lvl="0">
              <a:defRPr sz="1800"/>
            </a:pPr>
            <a:r>
              <a:rPr sz="2200"/>
              <a:t>     ojo-streamer.herokuapp.com</a:t>
            </a:r>
            <a:endParaRPr sz="2200"/>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1270000" y="1638300"/>
            <a:ext cx="10464800" cy="3302000"/>
          </a:xfrm>
          <a:prstGeom prst="rect">
            <a:avLst/>
          </a:prstGeom>
        </p:spPr>
        <p:txBody>
          <a:bodyPr anchor="b"/>
          <a:lstStyle/>
          <a:p>
            <a:pPr lvl="0">
              <a:defRPr sz="1800">
                <a:solidFill>
                  <a:srgbClr val="000000"/>
                </a:solidFill>
              </a:defRPr>
            </a:pPr>
            <a:r>
              <a:rPr sz="8000">
                <a:solidFill>
                  <a:srgbClr val="FFFFFF"/>
                </a:solidFill>
              </a:rPr>
              <a:t>Title Text</a:t>
            </a:r>
          </a:p>
        </p:txBody>
      </p:sp>
      <p:sp>
        <p:nvSpPr>
          <p:cNvPr id="6" name="Shape 6"/>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8" name="Shape 8"/>
          <p:cNvSpPr/>
          <p:nvPr>
            <p:ph type="title"/>
          </p:nvPr>
        </p:nvSpPr>
        <p:spPr>
          <a:xfrm>
            <a:off x="1270000" y="6718300"/>
            <a:ext cx="10464800" cy="1422400"/>
          </a:xfrm>
          <a:prstGeom prst="rect">
            <a:avLst/>
          </a:prstGeom>
        </p:spPr>
        <p:txBody>
          <a:bodyPr/>
          <a:lstStyle/>
          <a:p>
            <a:pPr lvl="0">
              <a:defRPr sz="1800">
                <a:solidFill>
                  <a:srgbClr val="000000"/>
                </a:solidFill>
              </a:defRPr>
            </a:pPr>
            <a:r>
              <a:rPr sz="8000">
                <a:solidFill>
                  <a:srgbClr val="FFFFFF"/>
                </a:solidFill>
              </a:rPr>
              <a:t>Title Text</a:t>
            </a:r>
          </a:p>
        </p:txBody>
      </p:sp>
      <p:sp>
        <p:nvSpPr>
          <p:cNvPr id="9" name="Shape 9"/>
          <p:cNvSpPr/>
          <p:nvPr>
            <p:ph type="body"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1270000" y="3225800"/>
            <a:ext cx="10464800" cy="3302000"/>
          </a:xfrm>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952500" y="635000"/>
            <a:ext cx="5334000" cy="3987800"/>
          </a:xfrm>
          <a:prstGeom prst="rect">
            <a:avLst/>
          </a:prstGeom>
        </p:spPr>
        <p:txBody>
          <a:bodyPr anchor="b"/>
          <a:lstStyle>
            <a:lvl1pPr>
              <a:defRPr sz="6000"/>
            </a:lvl1pPr>
          </a:lstStyle>
          <a:p>
            <a:pPr lvl="0">
              <a:defRPr sz="1800">
                <a:solidFill>
                  <a:srgbClr val="000000"/>
                </a:solidFill>
              </a:defRPr>
            </a:pPr>
            <a:r>
              <a:rPr sz="6000">
                <a:solidFill>
                  <a:srgbClr val="FFFFFF"/>
                </a:solidFill>
              </a:rPr>
              <a:t>Title Text</a:t>
            </a:r>
          </a:p>
        </p:txBody>
      </p:sp>
      <p:sp>
        <p:nvSpPr>
          <p:cNvPr id="14" name="Shape 14"/>
          <p:cNvSpPr/>
          <p:nvPr>
            <p:ph type="body" idx="1"/>
          </p:nvPr>
        </p:nvSpPr>
        <p:spPr>
          <a:xfrm>
            <a:off x="952500" y="4762500"/>
            <a:ext cx="5334000" cy="41148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19" name="Shape 19"/>
          <p:cNvSpPr/>
          <p:nvPr>
            <p:ph type="body" idx="1"/>
          </p:nvPr>
        </p:nvSpPr>
        <p:spPr>
          <a:prstGeom prst="rect">
            <a:avLst/>
          </a:prstGeom>
        </p:spPr>
        <p:txBody>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22" name="Shape 22"/>
          <p:cNvSpPr/>
          <p:nvPr>
            <p:ph type="body"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231900" indent="-342900">
              <a:spcBef>
                <a:spcPts val="3200"/>
              </a:spcBef>
              <a:defRPr sz="2800"/>
            </a:lvl3pPr>
            <a:lvl4pPr marL="1676400" indent="-342900">
              <a:spcBef>
                <a:spcPts val="3200"/>
              </a:spcBef>
              <a:defRPr sz="2800"/>
            </a:lvl4pPr>
            <a:lvl5pPr marL="2120900" indent="-342900">
              <a:spcBef>
                <a:spcPts val="3200"/>
              </a:spcBef>
              <a:defRPr sz="2800"/>
            </a:lvl5p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952500" y="1270000"/>
            <a:ext cx="11099800" cy="7213600"/>
          </a:xfrm>
          <a:prstGeom prst="rect">
            <a:avLst/>
          </a:prstGeom>
        </p:spPr>
        <p:txBody>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8000">
                <a:solidFill>
                  <a:srgbClr val="FFFFFF"/>
                </a:solidFill>
              </a:rPr>
              <a:t>Title Text</a:t>
            </a:r>
          </a:p>
        </p:txBody>
      </p:sp>
      <p:sp>
        <p:nvSpPr>
          <p:cNvPr id="3" name="Shape 3"/>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spd="med" advClick="1"/>
  <p:txStyles>
    <p:titleStyle>
      <a:lvl1pPr algn="ctr" defTabSz="584200">
        <a:defRPr sz="8000">
          <a:solidFill>
            <a:srgbClr val="FFFFFF"/>
          </a:solidFill>
          <a:latin typeface="+mn-lt"/>
          <a:ea typeface="+mn-ea"/>
          <a:cs typeface="+mn-cs"/>
          <a:sym typeface="Helvetica Light"/>
        </a:defRPr>
      </a:lvl1pPr>
      <a:lvl2pPr indent="228600" algn="ctr" defTabSz="584200">
        <a:defRPr sz="8000">
          <a:solidFill>
            <a:srgbClr val="FFFFFF"/>
          </a:solidFill>
          <a:latin typeface="+mn-lt"/>
          <a:ea typeface="+mn-ea"/>
          <a:cs typeface="+mn-cs"/>
          <a:sym typeface="Helvetica Light"/>
        </a:defRPr>
      </a:lvl2pPr>
      <a:lvl3pPr indent="457200" algn="ctr" defTabSz="584200">
        <a:defRPr sz="8000">
          <a:solidFill>
            <a:srgbClr val="FFFFFF"/>
          </a:solidFill>
          <a:latin typeface="+mn-lt"/>
          <a:ea typeface="+mn-ea"/>
          <a:cs typeface="+mn-cs"/>
          <a:sym typeface="Helvetica Light"/>
        </a:defRPr>
      </a:lvl3pPr>
      <a:lvl4pPr indent="685800" algn="ctr" defTabSz="584200">
        <a:defRPr sz="8000">
          <a:solidFill>
            <a:srgbClr val="FFFFFF"/>
          </a:solidFill>
          <a:latin typeface="+mn-lt"/>
          <a:ea typeface="+mn-ea"/>
          <a:cs typeface="+mn-cs"/>
          <a:sym typeface="Helvetica Light"/>
        </a:defRPr>
      </a:lvl4pPr>
      <a:lvl5pPr indent="914400" algn="ctr" defTabSz="584200">
        <a:defRPr sz="8000">
          <a:solidFill>
            <a:srgbClr val="FFFFFF"/>
          </a:solidFill>
          <a:latin typeface="+mn-lt"/>
          <a:ea typeface="+mn-ea"/>
          <a:cs typeface="+mn-cs"/>
          <a:sym typeface="Helvetica Light"/>
        </a:defRPr>
      </a:lvl5pPr>
      <a:lvl6pPr indent="1143000" algn="ctr" defTabSz="584200">
        <a:defRPr sz="8000">
          <a:solidFill>
            <a:srgbClr val="FFFFFF"/>
          </a:solidFill>
          <a:latin typeface="+mn-lt"/>
          <a:ea typeface="+mn-ea"/>
          <a:cs typeface="+mn-cs"/>
          <a:sym typeface="Helvetica Light"/>
        </a:defRPr>
      </a:lvl6pPr>
      <a:lvl7pPr indent="1371600" algn="ctr" defTabSz="584200">
        <a:defRPr sz="8000">
          <a:solidFill>
            <a:srgbClr val="FFFFFF"/>
          </a:solidFill>
          <a:latin typeface="+mn-lt"/>
          <a:ea typeface="+mn-ea"/>
          <a:cs typeface="+mn-cs"/>
          <a:sym typeface="Helvetica Light"/>
        </a:defRPr>
      </a:lvl7pPr>
      <a:lvl8pPr indent="1600200" algn="ctr" defTabSz="584200">
        <a:defRPr sz="8000">
          <a:solidFill>
            <a:srgbClr val="FFFFFF"/>
          </a:solidFill>
          <a:latin typeface="+mn-lt"/>
          <a:ea typeface="+mn-ea"/>
          <a:cs typeface="+mn-cs"/>
          <a:sym typeface="Helvetica Light"/>
        </a:defRPr>
      </a:lvl8pPr>
      <a:lvl9pPr indent="1828800" algn="ctr" defTabSz="584200">
        <a:defRPr sz="8000">
          <a:solidFill>
            <a:srgbClr val="FFFFFF"/>
          </a:solidFill>
          <a:latin typeface="+mn-lt"/>
          <a:ea typeface="+mn-ea"/>
          <a:cs typeface="+mn-cs"/>
          <a:sym typeface="Helvetica Light"/>
        </a:defRPr>
      </a:lvl9pPr>
    </p:titleStyle>
    <p:bodyStyle>
      <a:lvl1pPr marL="444500" indent="-444500" defTabSz="584200">
        <a:spcBef>
          <a:spcPts val="4200"/>
        </a:spcBef>
        <a:buSzPct val="75000"/>
        <a:buChar char="•"/>
        <a:defRPr sz="3800">
          <a:solidFill>
            <a:srgbClr val="FFFFFF"/>
          </a:solidFill>
          <a:latin typeface="+mn-lt"/>
          <a:ea typeface="+mn-ea"/>
          <a:cs typeface="+mn-cs"/>
          <a:sym typeface="Helvetica Light"/>
        </a:defRPr>
      </a:lvl1pPr>
      <a:lvl2pPr marL="889000" indent="-444500" defTabSz="584200">
        <a:spcBef>
          <a:spcPts val="4200"/>
        </a:spcBef>
        <a:buSzPct val="75000"/>
        <a:buChar char="•"/>
        <a:defRPr sz="3800">
          <a:solidFill>
            <a:srgbClr val="FFFFFF"/>
          </a:solidFill>
          <a:latin typeface="+mn-lt"/>
          <a:ea typeface="+mn-ea"/>
          <a:cs typeface="+mn-cs"/>
          <a:sym typeface="Helvetica Light"/>
        </a:defRPr>
      </a:lvl2pPr>
      <a:lvl3pPr marL="1333500" indent="-444500" defTabSz="584200">
        <a:spcBef>
          <a:spcPts val="4200"/>
        </a:spcBef>
        <a:buSzPct val="75000"/>
        <a:buChar char="•"/>
        <a:defRPr sz="3800">
          <a:solidFill>
            <a:srgbClr val="FFFFFF"/>
          </a:solidFill>
          <a:latin typeface="+mn-lt"/>
          <a:ea typeface="+mn-ea"/>
          <a:cs typeface="+mn-cs"/>
          <a:sym typeface="Helvetica Light"/>
        </a:defRPr>
      </a:lvl3pPr>
      <a:lvl4pPr marL="1778000" indent="-444500" defTabSz="584200">
        <a:spcBef>
          <a:spcPts val="4200"/>
        </a:spcBef>
        <a:buSzPct val="75000"/>
        <a:buChar char="•"/>
        <a:defRPr sz="3800">
          <a:solidFill>
            <a:srgbClr val="FFFFFF"/>
          </a:solidFill>
          <a:latin typeface="+mn-lt"/>
          <a:ea typeface="+mn-ea"/>
          <a:cs typeface="+mn-cs"/>
          <a:sym typeface="Helvetica Light"/>
        </a:defRPr>
      </a:lvl4pPr>
      <a:lvl5pPr marL="2222500" indent="-444500" defTabSz="584200">
        <a:spcBef>
          <a:spcPts val="4200"/>
        </a:spcBef>
        <a:buSzPct val="75000"/>
        <a:buChar char="•"/>
        <a:defRPr sz="3800">
          <a:solidFill>
            <a:srgbClr val="FFFFFF"/>
          </a:solidFill>
          <a:latin typeface="+mn-lt"/>
          <a:ea typeface="+mn-ea"/>
          <a:cs typeface="+mn-cs"/>
          <a:sym typeface="Helvetica Light"/>
        </a:defRPr>
      </a:lvl5pPr>
      <a:lvl6pPr marL="2667000" indent="-444500" defTabSz="584200">
        <a:spcBef>
          <a:spcPts val="4200"/>
        </a:spcBef>
        <a:buSzPct val="75000"/>
        <a:buChar char="•"/>
        <a:defRPr sz="3800">
          <a:solidFill>
            <a:srgbClr val="FFFFFF"/>
          </a:solidFill>
          <a:latin typeface="+mn-lt"/>
          <a:ea typeface="+mn-ea"/>
          <a:cs typeface="+mn-cs"/>
          <a:sym typeface="Helvetica Light"/>
        </a:defRPr>
      </a:lvl6pPr>
      <a:lvl7pPr marL="3111500" indent="-444500" defTabSz="584200">
        <a:spcBef>
          <a:spcPts val="4200"/>
        </a:spcBef>
        <a:buSzPct val="75000"/>
        <a:buChar char="•"/>
        <a:defRPr sz="3800">
          <a:solidFill>
            <a:srgbClr val="FFFFFF"/>
          </a:solidFill>
          <a:latin typeface="+mn-lt"/>
          <a:ea typeface="+mn-ea"/>
          <a:cs typeface="+mn-cs"/>
          <a:sym typeface="Helvetica Light"/>
        </a:defRPr>
      </a:lvl7pPr>
      <a:lvl8pPr marL="3556000" indent="-444500" defTabSz="584200">
        <a:spcBef>
          <a:spcPts val="4200"/>
        </a:spcBef>
        <a:buSzPct val="75000"/>
        <a:buChar char="•"/>
        <a:defRPr sz="3800">
          <a:solidFill>
            <a:srgbClr val="FFFFFF"/>
          </a:solidFill>
          <a:latin typeface="+mn-lt"/>
          <a:ea typeface="+mn-ea"/>
          <a:cs typeface="+mn-cs"/>
          <a:sym typeface="Helvetica Light"/>
        </a:defRPr>
      </a:lvl8pPr>
      <a:lvl9pPr marL="4000500" indent="-444500" defTabSz="584200">
        <a:spcBef>
          <a:spcPts val="4200"/>
        </a:spcBef>
        <a:buSzPct val="75000"/>
        <a:buChar char="•"/>
        <a:defRPr sz="3800">
          <a:solidFill>
            <a:srgbClr val="FFFFFF"/>
          </a:solidFill>
          <a:latin typeface="+mn-lt"/>
          <a:ea typeface="+mn-ea"/>
          <a:cs typeface="+mn-cs"/>
          <a:sym typeface="Helvetica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4v"/><Relationship Id="rId4" Type="http://schemas.microsoft.com/office/2007/relationships/media" Target="../media/media1.m4v"/><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 name="Shape 32"/>
          <p:cNvSpPr/>
          <p:nvPr>
            <p:ph type="title"/>
          </p:nvPr>
        </p:nvSpPr>
        <p:spPr>
          <a:prstGeom prst="rect">
            <a:avLst/>
          </a:prstGeom>
        </p:spPr>
        <p:txBody>
          <a:bodyPr/>
          <a:lstStyle/>
          <a:p>
            <a:pPr lvl="0"/>
          </a:p>
        </p:txBody>
      </p:sp>
      <p:sp>
        <p:nvSpPr>
          <p:cNvPr id="33" name="Shape 33"/>
          <p:cNvSpPr/>
          <p:nvPr>
            <p:ph type="body" idx="1"/>
          </p:nvPr>
        </p:nvSpPr>
        <p:spPr>
          <a:prstGeom prst="rect">
            <a:avLst/>
          </a:prstGeom>
        </p:spPr>
        <p:txBody>
          <a:bodyPr/>
          <a:lstStyle/>
          <a:p>
            <a:pPr lvl="0"/>
          </a:p>
        </p:txBody>
      </p:sp>
      <p:pic>
        <p:nvPicPr>
          <p:cNvPr id="34" name="GlobalRainfall-TriggeredLandslideswColorbars.m4v"/>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1219200"/>
            <a:ext cx="13004800" cy="7315200"/>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3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4"/>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