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96" y="-4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6/21/13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6/21/13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atnight20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atnight2012-u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48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atnight2012-centralameric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88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atnight2012-southameric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34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atnight2012-europ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02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atnight2012-middleea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76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atnight2012-asi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2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atnight2012-asi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93583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19</TotalTime>
  <Words>0</Words>
  <Application>Microsoft Macintosh PowerPoint</Application>
  <PresentationFormat>On-screen Show (16:9)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 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3</cp:revision>
  <dcterms:created xsi:type="dcterms:W3CDTF">2013-06-21T17:40:36Z</dcterms:created>
  <dcterms:modified xsi:type="dcterms:W3CDTF">2013-06-21T17:59:52Z</dcterms:modified>
</cp:coreProperties>
</file>